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8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FBF9-ADBF-4AA5-BEEB-26BDBE3C742A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A3E1-2752-43E6-8FFD-1F4B961F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80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FBF9-ADBF-4AA5-BEEB-26BDBE3C742A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A3E1-2752-43E6-8FFD-1F4B961F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69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FBF9-ADBF-4AA5-BEEB-26BDBE3C742A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A3E1-2752-43E6-8FFD-1F4B961F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304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FBF9-ADBF-4AA5-BEEB-26BDBE3C742A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A3E1-2752-43E6-8FFD-1F4B961F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21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FBF9-ADBF-4AA5-BEEB-26BDBE3C742A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A3E1-2752-43E6-8FFD-1F4B961F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649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FBF9-ADBF-4AA5-BEEB-26BDBE3C742A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A3E1-2752-43E6-8FFD-1F4B961F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77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FBF9-ADBF-4AA5-BEEB-26BDBE3C742A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A3E1-2752-43E6-8FFD-1F4B961F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18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FBF9-ADBF-4AA5-BEEB-26BDBE3C742A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A3E1-2752-43E6-8FFD-1F4B961F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31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FBF9-ADBF-4AA5-BEEB-26BDBE3C742A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A3E1-2752-43E6-8FFD-1F4B961F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142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FBF9-ADBF-4AA5-BEEB-26BDBE3C742A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A3E1-2752-43E6-8FFD-1F4B961F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630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FBF9-ADBF-4AA5-BEEB-26BDBE3C742A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A3E1-2752-43E6-8FFD-1F4B961F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449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BFBF9-ADBF-4AA5-BEEB-26BDBE3C742A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BA3E1-2752-43E6-8FFD-1F4B961F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46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plugins.jquery.com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JQuery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продолжение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861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32656"/>
            <a:ext cx="86409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методы, которые используются для CSS-стилей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name,value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добавляет какому-либо элементу стиль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.css({properties})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если необходимо задать для элемента несколько CSS-правил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</a:t>
            </a:r>
            <a:r>
              <a:rPr lang="en-US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$("div").</a:t>
            </a:r>
            <a:r>
              <a:rPr lang="en-US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({ border:"1px solid blue", </a:t>
            </a:r>
            <a:r>
              <a:rPr lang="en-US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fontWeight</a:t>
            </a:r>
            <a:r>
              <a:rPr lang="en-US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:"bolder", </a:t>
            </a:r>
            <a:r>
              <a:rPr lang="en-US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backgroundColor</a:t>
            </a:r>
            <a:r>
              <a:rPr lang="en-US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:"red" });</a:t>
            </a:r>
            <a:endParaRPr lang="ru-RU" sz="22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addClass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(class)</a:t>
            </a:r>
            <a:endParaRPr lang="ru-RU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removeClass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(class)</a:t>
            </a:r>
            <a:endParaRPr lang="ru-RU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toggleClass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(class)</a:t>
            </a:r>
            <a:endParaRPr lang="ru-RU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.offset()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позволяет получить отступы слева и сверху для элемента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получить значения конкретного свойства, нужно использовать следующие свойства: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offset.left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отступа слева и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offset.top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для отступа сверху.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.height(value)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позволяет получить () или задать высоту элемента.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.width(value)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позволяет получить () или задать ширину элемента</a:t>
            </a:r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57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для работы с </a:t>
            </a:r>
            <a:r>
              <a:rPr lang="ru-RU" sz="2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добавляет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-код в выбранные элементы. 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$("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div.sp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("Привет"); Данная инструкция добавит во все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-ы с классом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-ы с текстом "Привет". 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/ 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возвращает текстовое содержимое элемента / значение элемента. 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$("p").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(); Данная инструкция вернет текст из параграфа.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/ 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установит текст для элемента / значение для элемента. 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$("p").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("Привет!"); Данная инструкция в параграфе напишет слово "Привет!".</a:t>
            </a:r>
          </a:p>
        </p:txBody>
      </p:sp>
    </p:spTree>
    <p:extLst>
      <p:ext uri="{BB962C8B-B14F-4D97-AF65-F5344CB8AC3E}">
        <p14:creationId xmlns:p14="http://schemas.microsoft.com/office/powerpoint/2010/main" val="66686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88640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методы, которые позволяют манипулировать вставляемыми элементами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добавляет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внутрь всех выбранных элементов ПОСЛЕ существующего контента. </a:t>
            </a: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appendTo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обратная операция, добавляет в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выбранные элементы. 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- добавит В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конец А. 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appendTo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- добавит А в конец В. 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prepend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добавляет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внутрь всех выбранных элементов ДО существующего контента. </a:t>
            </a: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prependTo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обратная операция, добавляет в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выбранные элементы. 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prepend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- добавит В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начало А. 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prependTo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- добавит А в начало В. </a:t>
            </a:r>
          </a:p>
        </p:txBody>
      </p:sp>
    </p:spTree>
    <p:extLst>
      <p:ext uri="{BB962C8B-B14F-4D97-AF65-F5344CB8AC3E}">
        <p14:creationId xmlns:p14="http://schemas.microsoft.com/office/powerpoint/2010/main" val="159257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48"/>
            <a:ext cx="8424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добавляет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ПОСЛЕ всех выбранных элементов ( ПОСЛЕ элемента, а не в конец элемента, как в случае с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добавляет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всех выбранных элементов 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insertAfter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вставляет все выбранные элементы ПОСЛЕ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 . 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- вставит В после А. 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insertAfter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- вставит А после В. 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insertBefore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вставляет все выбранные элементы ПЕРЕД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-ом . 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- вставит В перед А. 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$(A).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insertBefore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- вставит А перед В.</a:t>
            </a:r>
          </a:p>
        </p:txBody>
      </p:sp>
    </p:spTree>
    <p:extLst>
      <p:ext uri="{BB962C8B-B14F-4D97-AF65-F5344CB8AC3E}">
        <p14:creationId xmlns:p14="http://schemas.microsoft.com/office/powerpoint/2010/main" val="398506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42493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wrap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оборачивает каждый элемент в элемент обертку. 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$("p").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wrap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("");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обернет каждый параграф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-ом.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wrapAll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оборачивает все элементы в ОДИН элемент обертку. 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$("p").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wrapAll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("");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обернет все параграфы одним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-ом.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wrapInner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оборачивает внутренне содержание каждого элемента. Пример: 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$("p").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wrapInner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("");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выделит содержимое каждого параграфа курсивом.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replaceWith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замещает одни элементы другими. Пример: 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replaceWith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("");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заменит все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-ы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div-ами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replaceAll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selector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обратная операция, т.е. все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selector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-ы будут поменяны на элементы. Пример: 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replaceAll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("")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Данная инструкция заменит все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-ы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span-ами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empty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удаляет из элемента все узлы-потомки, включая текст. Пример: 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empty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();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удалит все содержимое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span-ов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remove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удаляет сами элементы. Пример: 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remove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();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удалит все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-ы.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clone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клонирует элементы. Пример: 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$("b").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clone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().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0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0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возьмет элементы, выделенные жирным и добавит их в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486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8040893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903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6632"/>
            <a:ext cx="87849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для работы с атрибутами и фильтрами. </a:t>
            </a:r>
          </a:p>
          <a:p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обеспечивает доступ к значению указанного атрибута первого элемента в наборе.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properties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установит атрибуты во всех отобранных элементах. Пример: $("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({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:"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images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/pict.gif",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:"рисунок"}); Данная инструкция найдет все картинки и установит им соответствующие атрибуты.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key,value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установит значение (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атрибута (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для всех отобранных элементов. Пример: $("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button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").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disabled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disabled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 Данная инструкция установит для всех кнопок значение "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disabled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атрибута "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disabled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removeAttr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удалит указанный атрибут в всех элементов.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hasClass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возвращает истину (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если указанный класс присутствует хотя бы в одном из элементов.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filter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ограничивает элементы, к которым следует что-либо применить.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обозначает элементы, к которым не следует что-либо применить.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возвращает истину (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если хотя бы один из элементов соответствует выражению. </a:t>
            </a:r>
          </a:p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slice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отбирает поднабор из набора элементов. 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98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8094" y="188639"/>
            <a:ext cx="8482377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по обработке событий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ready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назначает функцию, которая будет выполняться, когда документ готов к работе.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Пример: 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</a:t>
            </a:r>
            <a:r>
              <a:rPr lang="ru-RU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ready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говорит браузеру, что сразу после загрузки документа должна сработать функция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bind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связывает обработчик события с самим событием.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Пример: 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</a:t>
            </a:r>
            <a:r>
              <a:rPr lang="ru-RU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bind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('</a:t>
            </a:r>
            <a:r>
              <a:rPr lang="ru-RU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 </a:t>
            </a:r>
            <a:r>
              <a:rPr lang="ru-RU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Данная инструкция говорит браузеру, что при щелчке по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 должна сработать функция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(здесь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событие, а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функция, обработчик события).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связывает обработчик события с самим событием, но выполняется он только один раз.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Пример: 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</a:t>
            </a:r>
            <a:r>
              <a:rPr lang="ru-RU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('</a:t>
            </a:r>
            <a:r>
              <a:rPr lang="ru-RU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 </a:t>
            </a:r>
            <a:r>
              <a:rPr lang="ru-RU" sz="22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Данная инструкция говорит браузеру, что при щелчке по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 должна сработать функция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 инструкции этой функции будут выполнены только один раз. 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16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hover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когда указатель мыши находится над объектом, срабатывает функция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когда указатель мыши выходит за объект, то функция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toggle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(fn1, fn2, ...</a:t>
            </a:r>
            <a:r>
              <a:rPr lang="ru-RU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переключатель между функциями. Щелчок по элементу вызывает функцию fn1, повторный щелчок - функцию fn2, третий щелчок - функцию fn3 и т.д.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click(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связывается с событием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click.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$('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div').click(function(){$(this).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("background-color", "blue");});        </a:t>
            </a:r>
          </a:p>
          <a:p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говорит браузеру, что при щелчке по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div-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у, его фон станет синим.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click()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эмулируется возникновение события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click.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$('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(){$(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background-color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");});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$('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div:first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').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инструкция говорит браузеру, что при щелчке по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 его фон станет синим и эмулирует это событие для первого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-а.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20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60648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Визуальные эффекты</a:t>
            </a:r>
          </a:p>
          <a:p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видимости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hide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(),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и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toggle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Эти методы отвечают за видимость элементов, работают по принципу скрыть - показать: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hide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- скрыть,</a:t>
            </a:r>
          </a:p>
          <a:p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- показать, </a:t>
            </a:r>
          </a:p>
          <a:p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toggle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- показать, если скрыты и скрыть, если видимы.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свертывания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slideDown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(),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slideUp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и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slideToggle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Эти методы также отвечают за видимость элементов, но работают по принципу свернуть элемент плавно снизу-вверх - развернуть элемент плавно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свеху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-вниз: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slideUp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- свернуть,</a:t>
            </a:r>
          </a:p>
          <a:p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slideDown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- развернуть, </a:t>
            </a:r>
          </a:p>
          <a:p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toggle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- развернуть, если скрыт и свернуть, если видим.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9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88640"/>
            <a:ext cx="864096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исчезновения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fadeTo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(),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fadeOut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и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fadeIn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fadeTo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opacity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callback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уменьшает свойство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opacity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(прозрачность) к заданному значению,</a:t>
            </a:r>
          </a:p>
          <a:p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fadeOut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callback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уменьшает свойство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opacity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(прозрачность),</a:t>
            </a:r>
          </a:p>
          <a:p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fadeIn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callback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увеличивает свойство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opacity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(прозрачность), где: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скорость изменения прозрачности элемента. Может принимать три значения: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slow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(медленно),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(нормально) или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(быстро), а также значение в миллисекундах. </a:t>
            </a:r>
          </a:p>
          <a:p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opacity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значение прозрачности, до которого оно будет уменьшено (число от 0 до 1).</a:t>
            </a:r>
          </a:p>
          <a:p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callback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функция, которая будет выполняться после завершения анимации. Ее присутствие необязательно.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анимации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animate()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stop()</a:t>
            </a:r>
          </a:p>
          <a:p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animate(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params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options)  -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анимирует стилевые свойства, где:</a:t>
            </a:r>
          </a:p>
          <a:p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params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атрибуты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хотим анимировать ("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width", "top", "border"...).</a:t>
            </a:r>
          </a:p>
          <a:p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options -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анимации (в том числе скорость).</a:t>
            </a:r>
          </a:p>
          <a:p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stop() -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останавливает анимацию.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66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332657"/>
            <a:ext cx="828092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замечательных особенностей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расширяемость этой библиотеки. Любой желающий веб-разработчик может дополнить эту библиотеку своим плагином - модулем, который умеет делать что-то интересное и полезное. На сегодняшний день существует огромное количество как официальных, так и неофициальных плагинов для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Посмотреть их в работе и подобрать что-нибудь для своих нужд можно по адресу: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http://plugins.jquery.com/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 официальных плагинов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jQuery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UI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http://jqueryui.com можно скачать полный файл</a:t>
            </a:r>
          </a:p>
          <a:p>
            <a:pPr algn="just"/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библиотеки можно подключать локально или удаленно.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04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4969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Плагин </a:t>
            </a:r>
            <a:r>
              <a:rPr lang="ru-RU" sz="2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Этот плагин позволяет перетаскивать элементы страницы с помощью мыши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$(document).ready(init);</a:t>
            </a:r>
          </a:p>
          <a:p>
            <a:r>
              <a:rPr lang="fr-F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init(){</a:t>
            </a:r>
          </a:p>
          <a:p>
            <a:r>
              <a:rPr lang="fr-F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$("#div1").draggable();}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элемента можно настраивать, для это существует ряд параметров: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axis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containment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cursor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handle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revert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(более 20).</a:t>
            </a:r>
          </a:p>
          <a:p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$(document).ready(init);</a:t>
            </a:r>
          </a:p>
          <a:p>
            <a:r>
              <a:rPr lang="fr-F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init(){</a:t>
            </a:r>
          </a:p>
          <a:p>
            <a:r>
              <a:rPr lang="fr-F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$("#les10_ex8").draggable({</a:t>
            </a:r>
          </a:p>
          <a:p>
            <a:r>
              <a:rPr lang="fr-F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revert: true</a:t>
            </a:r>
          </a:p>
          <a:p>
            <a:r>
              <a:rPr lang="fr-F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});</a:t>
            </a:r>
          </a:p>
          <a:p>
            <a:r>
              <a:rPr lang="fr-F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перетаскивания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будет возвращаться на свое место</a:t>
            </a:r>
          </a:p>
        </p:txBody>
      </p:sp>
    </p:spTree>
    <p:extLst>
      <p:ext uri="{BB962C8B-B14F-4D97-AF65-F5344CB8AC3E}">
        <p14:creationId xmlns:p14="http://schemas.microsoft.com/office/powerpoint/2010/main" val="162773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32656"/>
            <a:ext cx="835292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плагина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четыре метода, которые позволяют менять работу плагина после его инициализации: </a:t>
            </a:r>
          </a:p>
          <a:p>
            <a:pPr algn="just"/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destroy -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удаляет всю функциональность плагина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 $("#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les").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(‘destroy’);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disable -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 запрещает работу всей функциональности плагина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$("#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les").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(‘disable’);</a:t>
            </a:r>
          </a:p>
          <a:p>
            <a:pPr algn="just"/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  <a:p>
            <a:pPr algn="just"/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enable -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разрешает работу всей функциональности плагина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она была запрещена). </a:t>
            </a:r>
          </a:p>
          <a:p>
            <a:pPr algn="just"/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$("#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les").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draggable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(‘enable’);</a:t>
            </a:r>
          </a:p>
          <a:p>
            <a:pPr algn="just"/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  <a:p>
            <a:pPr algn="just"/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 -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установить значения параметров плагина после его инициализации. </a:t>
            </a:r>
          </a:p>
        </p:txBody>
      </p:sp>
    </p:spTree>
    <p:extLst>
      <p:ext uri="{BB962C8B-B14F-4D97-AF65-F5344CB8AC3E}">
        <p14:creationId xmlns:p14="http://schemas.microsoft.com/office/powerpoint/2010/main" val="183286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0749"/>
            <a:ext cx="8856984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Плагин </a:t>
            </a:r>
            <a:r>
              <a:rPr lang="en-US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droppable </a:t>
            </a:r>
            <a:endParaRPr lang="ru-RU" sz="1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перемещаемые элементы сбрасывать в какой-либо другой элемент.</a:t>
            </a:r>
          </a:p>
          <a:p>
            <a:endParaRPr lang="ru-RU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плагина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droppable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есть ряд параметров, которые мы сейчас и рассмотрим: </a:t>
            </a:r>
          </a:p>
          <a:p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accept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целевой элемент будет принимать только те элементы, которые подходят по селектору.</a:t>
            </a:r>
          </a:p>
          <a:p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activeClass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здесь можно указать имя класса, который будет применен к целевому элементу в момент начала перемещения.</a:t>
            </a:r>
          </a:p>
          <a:p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hoverClass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здесь можно указать имя класса, который будет применен к целевому элементу в момент, когда перемещаемый элемент окажется над целевым элементом.</a:t>
            </a:r>
          </a:p>
          <a:p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greedy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этот параметр используется, если целевой элемент является вложенным в другой целевой элемент. По умолчанию параметр имеет значение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Если установить в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сброс будет происходить во внутренний целевой элемент, но не в элемент-родитель.</a:t>
            </a:r>
          </a:p>
          <a:p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tolerance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определяет, когда будет происходить "сброс" элемента, при нахождении его над целевым элементом.</a:t>
            </a:r>
          </a:p>
          <a:p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пять параметров связаны с событиями: </a:t>
            </a:r>
          </a:p>
          <a:p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activate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событие наступает с началом перемещения.</a:t>
            </a:r>
          </a:p>
          <a:p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deactivate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событие наступает в момент окончания перемещения.</a:t>
            </a:r>
          </a:p>
          <a:p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событие наступает при входе перемещаемого элемента в целевой.</a:t>
            </a:r>
          </a:p>
          <a:p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событие наступает при выходе перемещаемого элемента из целевого.</a:t>
            </a:r>
          </a:p>
          <a:p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drop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событие наступает в момент "сброса" перемещаемого элемента в целевой.</a:t>
            </a:r>
            <a:endParaRPr lang="ru-RU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70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8736"/>
            <a:ext cx="87849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Плагин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resizable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менять размеры элемента.</a:t>
            </a:r>
          </a:p>
          <a:p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$(document).ready(</a:t>
            </a:r>
            <a:r>
              <a:rPr lang="en-US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function </a:t>
            </a:r>
            <a:r>
              <a:rPr lang="en-US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(){ $(function(){ $("#div1").resizable(); }); }</a:t>
            </a:r>
          </a:p>
          <a:p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Плагин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Sortable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сортировать элементы, перемещая их мышкой.</a:t>
            </a:r>
          </a:p>
          <a:p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$(document).ready(</a:t>
            </a:r>
            <a:r>
              <a:rPr lang="en-US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  <a:r>
              <a:rPr lang="en-US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(){</a:t>
            </a:r>
          </a:p>
          <a:p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$(function(){</a:t>
            </a:r>
          </a:p>
          <a:p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$("#ul1").sortable();</a:t>
            </a:r>
          </a:p>
          <a:p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});</a:t>
            </a:r>
          </a:p>
          <a:p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Плагин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Selectable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выбирать (выделять) элементы, щелкая по ним мышкой (для множественного выбора - с нажатием и удержанием клавиши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Ctrl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передвижением указателя мыши с удержанием в нажатом состоянии ее левой клавиши).</a:t>
            </a:r>
          </a:p>
          <a:p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$(document).ready(</a:t>
            </a:r>
            <a:r>
              <a:rPr lang="en-US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  <a:r>
              <a:rPr lang="en-US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(){ $(function(){ $("#ul1").selectable()  });};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64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1927</Words>
  <Application>Microsoft Office PowerPoint</Application>
  <PresentationFormat>Экран (4:3)</PresentationFormat>
  <Paragraphs>185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JQuery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JQuery</dc:title>
  <dc:creator>ww</dc:creator>
  <cp:lastModifiedBy>ww</cp:lastModifiedBy>
  <cp:revision>1</cp:revision>
  <dcterms:created xsi:type="dcterms:W3CDTF">2020-03-30T07:15:43Z</dcterms:created>
  <dcterms:modified xsi:type="dcterms:W3CDTF">2020-03-30T07:17:30Z</dcterms:modified>
</cp:coreProperties>
</file>